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319EEFA-AE8F-4CDD-9C4A-4EAE4AC922E3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040" userDrawn="1">
          <p15:clr>
            <a:srgbClr val="A4A3A4"/>
          </p15:clr>
        </p15:guide>
        <p15:guide id="2" pos="2448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6395" autoAdjust="0"/>
  </p:normalViewPr>
  <p:slideViewPr>
    <p:cSldViewPr snapToGrid="0">
      <p:cViewPr>
        <p:scale>
          <a:sx n="100" d="100"/>
          <a:sy n="100" d="100"/>
        </p:scale>
        <p:origin x="1406" y="-1046"/>
      </p:cViewPr>
      <p:guideLst>
        <p:guide orient="horz" pos="5040"/>
        <p:guide pos="2448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5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5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3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6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0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0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13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5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3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88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8C06-323F-4714-8D3B-B6A86B7BA8DE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7C75F-C624-48CC-989B-D41EE9B4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286" y="319313"/>
            <a:ext cx="702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exa Rust Slab Black 3" panose="00000A00000000000000" pitchFamily="50" charset="0"/>
              </a:rPr>
              <a:t>Introducing the Linn County R-I</a:t>
            </a:r>
            <a:endParaRPr lang="en-US" sz="2800" dirty="0">
              <a:solidFill>
                <a:schemeClr val="bg1"/>
              </a:solidFill>
              <a:latin typeface="Nexa Rust Slab Black 3" panose="00000A00000000000000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240" y="8955338"/>
            <a:ext cx="192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Catherine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Black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187" y="9405620"/>
            <a:ext cx="23295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cblack@linnr1.k12.mo.us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2725" y="8955338"/>
            <a:ext cx="1925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660-244-5035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9920" y="6060871"/>
            <a:ext cx="4303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—Students and families can shop the School Market located near the front office any day Tuesday-Friday from 3:10-3:40 (or by requested appointment).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—Students can make a request to shop with their teacher, Mrs. Black or Mrs. Neal or by filling out a Google Form located on our school’s website.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All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items must be taken home, not eaten at school.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86"/>
          <a:stretch/>
        </p:blipFill>
        <p:spPr>
          <a:xfrm>
            <a:off x="-12700" y="4991100"/>
            <a:ext cx="2780484" cy="30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8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80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Nexa Rust Slab Black 3</vt:lpstr>
      <vt:lpstr>Office Theme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Espinda</dc:creator>
  <cp:lastModifiedBy>Catherine Black</cp:lastModifiedBy>
  <cp:revision>18</cp:revision>
  <dcterms:created xsi:type="dcterms:W3CDTF">2024-04-11T15:03:55Z</dcterms:created>
  <dcterms:modified xsi:type="dcterms:W3CDTF">2025-08-28T17:14:00Z</dcterms:modified>
</cp:coreProperties>
</file>